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63" r:id="rId2"/>
    <p:sldId id="262" r:id="rId3"/>
    <p:sldId id="265" r:id="rId4"/>
    <p:sldId id="273" r:id="rId5"/>
    <p:sldId id="266" r:id="rId6"/>
    <p:sldId id="267" r:id="rId7"/>
    <p:sldId id="268" r:id="rId8"/>
    <p:sldId id="256" r:id="rId9"/>
    <p:sldId id="270" r:id="rId10"/>
    <p:sldId id="271" r:id="rId11"/>
    <p:sldId id="269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9F54A-C68A-A949-9CE9-15451F04B84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E9B7-9C9E-374D-9BB6-349C3B60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1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A4F9-1847-9C4E-8629-8CAC3360D4A7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F3D5-D3A2-B540-B368-581B2D48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dri.edu/" TargetMode="External"/><Relationship Id="rId3" Type="http://schemas.openxmlformats.org/officeDocument/2006/relationships/hyperlink" Target="https://www.himmelhaussl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edcdems@gmail.com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TDC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" y="0"/>
            <a:ext cx="9020478" cy="4987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2422" y="4091871"/>
            <a:ext cx="6656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September 19, 2019 </a:t>
            </a:r>
          </a:p>
          <a:p>
            <a:pPr algn="ctr"/>
            <a:r>
              <a:rPr lang="en-US" sz="3200" b="1" dirty="0" smtClean="0"/>
              <a:t>Lake Tahoe Pizza Company</a:t>
            </a:r>
          </a:p>
          <a:p>
            <a:pPr algn="ctr"/>
            <a:r>
              <a:rPr lang="en-US" sz="3200" b="1" dirty="0" smtClean="0"/>
              <a:t>6pm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143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17 at 08.3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558800"/>
            <a:ext cx="87503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736600"/>
            <a:ext cx="811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Chas </a:t>
            </a:r>
            <a:r>
              <a:rPr lang="en-US" dirty="0" smtClean="0"/>
              <a:t>Macquarie</a:t>
            </a:r>
          </a:p>
          <a:p>
            <a:endParaRPr lang="en-US" dirty="0"/>
          </a:p>
          <a:p>
            <a:r>
              <a:rPr lang="en-US" sz="1400" dirty="0"/>
              <a:t>Chas is a civil engineer by profession and is the former CEO of </a:t>
            </a:r>
            <a:r>
              <a:rPr lang="en-US" sz="1400" dirty="0" err="1"/>
              <a:t>Lumos</a:t>
            </a:r>
            <a:r>
              <a:rPr lang="en-US" sz="1400" dirty="0"/>
              <a:t> &amp; Associates</a:t>
            </a:r>
            <a:r>
              <a:rPr lang="en-US" sz="1400" dirty="0" smtClean="0"/>
              <a:t>, </a:t>
            </a:r>
            <a:r>
              <a:rPr lang="en-US" sz="1400" dirty="0"/>
              <a:t>a local civil engineering, planning, surveying, and materials testing firm</a:t>
            </a:r>
            <a:r>
              <a:rPr lang="en-US" sz="1400" dirty="0" smtClean="0"/>
              <a:t>. </a:t>
            </a:r>
            <a:r>
              <a:rPr lang="en-US" sz="1400" dirty="0"/>
              <a:t>He still works part time for </a:t>
            </a:r>
            <a:r>
              <a:rPr lang="en-US" sz="1400" dirty="0" err="1"/>
              <a:t>Lumos</a:t>
            </a:r>
            <a:r>
              <a:rPr lang="en-US" sz="1400" dirty="0"/>
              <a:t>, focusing on bicycle and pedestrian </a:t>
            </a:r>
            <a:r>
              <a:rPr lang="en-US" sz="1400" dirty="0" smtClean="0"/>
              <a:t>projects. Chas </a:t>
            </a:r>
            <a:r>
              <a:rPr lang="en-US" sz="1400" dirty="0"/>
              <a:t>is active in the Carson City community. He is a member, and past president</a:t>
            </a:r>
            <a:r>
              <a:rPr lang="en-US" sz="1400" dirty="0" smtClean="0"/>
              <a:t>, of </a:t>
            </a:r>
            <a:r>
              <a:rPr lang="en-US" sz="1400" dirty="0"/>
              <a:t>the Rotary Club of Carson City. He is a founding member of Muscle Powered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Citizens for a </a:t>
            </a:r>
            <a:r>
              <a:rPr lang="en-US" sz="1400" dirty="0" err="1"/>
              <a:t>Walkable</a:t>
            </a:r>
            <a:r>
              <a:rPr lang="en-US" sz="1400" dirty="0"/>
              <a:t> and </a:t>
            </a:r>
            <a:r>
              <a:rPr lang="en-US" sz="1400" dirty="0" err="1"/>
              <a:t>Bikeable</a:t>
            </a:r>
            <a:r>
              <a:rPr lang="en-US" sz="1400" dirty="0"/>
              <a:t> Carson City, and is the recipient of </a:t>
            </a:r>
            <a:r>
              <a:rPr lang="en-US" sz="1400" dirty="0" smtClean="0"/>
              <a:t>the 2014 </a:t>
            </a:r>
            <a:r>
              <a:rPr lang="en-US" sz="1400" dirty="0"/>
              <a:t>Lifetime Achievement Award from the Nevada Bicycle and Pedestrian </a:t>
            </a:r>
            <a:r>
              <a:rPr lang="en-US" sz="1400" dirty="0" smtClean="0"/>
              <a:t>Advisory Board </a:t>
            </a:r>
            <a:r>
              <a:rPr lang="en-US" sz="1400" dirty="0"/>
              <a:t>in honor of his work supporting bicyclists and pedestrians. </a:t>
            </a:r>
            <a:r>
              <a:rPr lang="en-US" sz="1400" dirty="0" smtClean="0"/>
              <a:t>He </a:t>
            </a:r>
            <a:r>
              <a:rPr lang="en-US" sz="1400" dirty="0"/>
              <a:t>has been a climber and mountaineer for over half a century and his </a:t>
            </a:r>
            <a:r>
              <a:rPr lang="en-US" sz="1400" dirty="0" smtClean="0"/>
              <a:t>interest in </a:t>
            </a:r>
            <a:r>
              <a:rPr lang="en-US" sz="1400" dirty="0"/>
              <a:t>the natural environment prompted him to start speaking about climate change in </a:t>
            </a:r>
            <a:r>
              <a:rPr lang="en-US" sz="1400" dirty="0" smtClean="0"/>
              <a:t>order </a:t>
            </a:r>
            <a:r>
              <a:rPr lang="en-US" sz="1400" dirty="0"/>
              <a:t>to increase awareness about this very serious issue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3" name="Picture 2" descr="Screen Shot 2019-09-16 at 13.5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3000464"/>
            <a:ext cx="4660900" cy="3857536"/>
          </a:xfrm>
          <a:prstGeom prst="rect">
            <a:avLst/>
          </a:prstGeom>
        </p:spPr>
      </p:pic>
      <p:pic>
        <p:nvPicPr>
          <p:cNvPr id="4" name="Picture 3" descr="Screen Shot 2019-09-16 at 13.51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241800"/>
            <a:ext cx="4648200" cy="11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495300"/>
            <a:ext cx="7872242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Citizen Science Celebration</a:t>
            </a:r>
          </a:p>
          <a:p>
            <a:r>
              <a:rPr lang="en-US" sz="2800" b="1" dirty="0" smtClean="0"/>
              <a:t>Thursday</a:t>
            </a:r>
            <a:r>
              <a:rPr lang="en-US" sz="2800" b="1" dirty="0"/>
              <a:t>, October 17 | 5:30 - 8 pm</a:t>
            </a:r>
          </a:p>
          <a:p>
            <a:endParaRPr lang="en-US" sz="2800" b="1" dirty="0"/>
          </a:p>
          <a:p>
            <a:r>
              <a:rPr lang="en-US" dirty="0"/>
              <a:t>Thursday, October 17 | 5:30 - 8 pm</a:t>
            </a:r>
          </a:p>
          <a:p>
            <a:r>
              <a:rPr lang="en-US" b="1" dirty="0"/>
              <a:t>Location:</a:t>
            </a:r>
            <a:r>
              <a:rPr lang="en-US" dirty="0"/>
              <a:t> </a:t>
            </a:r>
            <a:r>
              <a:rPr lang="en-US" dirty="0" err="1"/>
              <a:t>Himmel</a:t>
            </a:r>
            <a:r>
              <a:rPr lang="en-US" dirty="0"/>
              <a:t> </a:t>
            </a:r>
            <a:r>
              <a:rPr lang="en-US" dirty="0" err="1"/>
              <a:t>Haus</a:t>
            </a:r>
            <a:r>
              <a:rPr lang="en-US" dirty="0"/>
              <a:t>, South Lake Tahoe, CA</a:t>
            </a:r>
          </a:p>
          <a:p>
            <a:endParaRPr lang="en-US" dirty="0"/>
          </a:p>
          <a:p>
            <a:r>
              <a:rPr lang="en-US" dirty="0" smtClean="0"/>
              <a:t>Join </a:t>
            </a:r>
            <a:r>
              <a:rPr lang="en-US" dirty="0"/>
              <a:t>us for a night of celebrating our dedicated volunteers and the valuable citizen 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/>
              <a:t>that they do! </a:t>
            </a:r>
          </a:p>
          <a:p>
            <a:r>
              <a:rPr lang="en-US" dirty="0" smtClean="0"/>
              <a:t>Food</a:t>
            </a:r>
            <a:r>
              <a:rPr lang="en-US" dirty="0"/>
              <a:t>, drinks, live music, presentations and fun provided. </a:t>
            </a:r>
          </a:p>
          <a:p>
            <a:endParaRPr lang="en-US" dirty="0"/>
          </a:p>
          <a:p>
            <a:r>
              <a:rPr lang="en-US" dirty="0"/>
              <a:t>For questions, please email </a:t>
            </a:r>
            <a:r>
              <a:rPr lang="en-US" dirty="0" err="1"/>
              <a:t>events@keeptahoeblue.org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Partners: </a:t>
            </a:r>
          </a:p>
          <a:p>
            <a:r>
              <a:rPr lang="en-US" dirty="0">
                <a:hlinkClick r:id="rId2"/>
              </a:rPr>
              <a:t>Desert Research Institute</a:t>
            </a:r>
          </a:p>
          <a:p>
            <a:endParaRPr lang="en-US" dirty="0">
              <a:hlinkClick r:id="rId2"/>
            </a:endParaRPr>
          </a:p>
          <a:p>
            <a:r>
              <a:rPr lang="en-US" dirty="0"/>
              <a:t>Sponsors: </a:t>
            </a:r>
          </a:p>
          <a:p>
            <a:r>
              <a:rPr lang="en-US" dirty="0">
                <a:hlinkClick r:id="rId3"/>
              </a:rPr>
              <a:t>Himmel Haus </a:t>
            </a:r>
          </a:p>
          <a:p>
            <a:r>
              <a:rPr lang="en-US" dirty="0"/>
              <a:t>Soul </a:t>
            </a:r>
            <a:r>
              <a:rPr lang="en-US" dirty="0" smtClean="0"/>
              <a:t>Panda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9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952" y="376264"/>
            <a:ext cx="8350148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September 19, 2019 </a:t>
            </a:r>
            <a:r>
              <a:rPr lang="mr-IN" b="1" dirty="0" smtClean="0"/>
              <a:t>–</a:t>
            </a:r>
            <a:r>
              <a:rPr lang="en-US" b="1" dirty="0" smtClean="0"/>
              <a:t> SLTDC Agenda</a:t>
            </a:r>
          </a:p>
          <a:p>
            <a:r>
              <a:rPr lang="en-US" b="1" dirty="0" smtClean="0"/>
              <a:t>Lake Tahoe Pizza Company </a:t>
            </a:r>
            <a:r>
              <a:rPr lang="mr-IN" b="1" dirty="0" smtClean="0"/>
              <a:t>–</a:t>
            </a:r>
            <a:r>
              <a:rPr lang="en-US" b="1" dirty="0" smtClean="0"/>
              <a:t> 6pm</a:t>
            </a:r>
          </a:p>
          <a:p>
            <a:r>
              <a:rPr lang="en-US" dirty="0" smtClean="0"/>
              <a:t>1</a:t>
            </a:r>
            <a:r>
              <a:rPr lang="en-US" dirty="0"/>
              <a:t>. Welcome </a:t>
            </a:r>
            <a:r>
              <a:rPr lang="en-US" dirty="0" smtClean="0"/>
              <a:t>back, Call to Order, Introductions, sign-in and quorum</a:t>
            </a:r>
            <a:endParaRPr lang="en-US" dirty="0"/>
          </a:p>
          <a:p>
            <a:r>
              <a:rPr lang="en-US" dirty="0"/>
              <a:t>2. Approval of  April minutes and tonight’s agenda</a:t>
            </a:r>
          </a:p>
          <a:p>
            <a:r>
              <a:rPr lang="en-US" dirty="0"/>
              <a:t>3. Chair’s report:</a:t>
            </a:r>
          </a:p>
          <a:p>
            <a:r>
              <a:rPr lang="en-US" dirty="0"/>
              <a:t>	Overview of summer </a:t>
            </a:r>
            <a:r>
              <a:rPr lang="en-US" dirty="0" smtClean="0"/>
              <a:t>activity, Sean Frame,</a:t>
            </a:r>
            <a:r>
              <a:rPr lang="en-US" dirty="0"/>
              <a:t> </a:t>
            </a:r>
            <a:r>
              <a:rPr lang="en-US" dirty="0" smtClean="0"/>
              <a:t>Alpine </a:t>
            </a:r>
            <a:r>
              <a:rPr lang="en-US" dirty="0"/>
              <a:t>County </a:t>
            </a:r>
            <a:r>
              <a:rPr lang="en-US" dirty="0" smtClean="0"/>
              <a:t>Meet, EDCDCC Meet</a:t>
            </a:r>
            <a:endParaRPr lang="en-US" dirty="0"/>
          </a:p>
          <a:p>
            <a:r>
              <a:rPr lang="en-US" dirty="0"/>
              <a:t>	Upcoming climate strike - Sept 20- Lake view Commons 11am</a:t>
            </a:r>
          </a:p>
          <a:p>
            <a:r>
              <a:rPr lang="en-US" dirty="0"/>
              <a:t>	Environmental activities this weekend</a:t>
            </a:r>
          </a:p>
          <a:p>
            <a:r>
              <a:rPr lang="en-US" dirty="0"/>
              <a:t>	Results of straw polls this summer	</a:t>
            </a:r>
          </a:p>
          <a:p>
            <a:r>
              <a:rPr lang="en-US" dirty="0"/>
              <a:t>4. Secretary update: Nancy</a:t>
            </a:r>
          </a:p>
          <a:p>
            <a:r>
              <a:rPr lang="en-US" dirty="0"/>
              <a:t>5 Treasurer report: Liz</a:t>
            </a:r>
          </a:p>
          <a:p>
            <a:r>
              <a:rPr lang="en-US" dirty="0"/>
              <a:t>6. Webmaster update: Allyson</a:t>
            </a:r>
          </a:p>
          <a:p>
            <a:r>
              <a:rPr lang="en-US" dirty="0"/>
              <a:t>7. Program: Chas Macquarie: Citizen Climate Lobby: Discussion of proposal for a revenue neutral carbon fee</a:t>
            </a:r>
          </a:p>
          <a:p>
            <a:r>
              <a:rPr lang="en-US" dirty="0"/>
              <a:t>8. New Business:</a:t>
            </a:r>
          </a:p>
          <a:p>
            <a:r>
              <a:rPr lang="en-US" dirty="0"/>
              <a:t>	Name </a:t>
            </a:r>
            <a:r>
              <a:rPr lang="en-US" dirty="0" smtClean="0"/>
              <a:t>Cards, </a:t>
            </a:r>
            <a:r>
              <a:rPr lang="en-US" dirty="0" smtClean="0"/>
              <a:t> </a:t>
            </a:r>
            <a:r>
              <a:rPr lang="en-US" dirty="0" smtClean="0"/>
              <a:t>HS Scholarship, Volunteering at the Marathon,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/>
              <a:t>Calaway</a:t>
            </a:r>
            <a:r>
              <a:rPr lang="en-US" dirty="0"/>
              <a:t> canvassing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GOTV Pre-endorsement, Endorsing Candidates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Suggestions </a:t>
            </a:r>
            <a:r>
              <a:rPr lang="en-US" dirty="0"/>
              <a:t>for:</a:t>
            </a:r>
          </a:p>
          <a:p>
            <a:r>
              <a:rPr lang="en-US" dirty="0"/>
              <a:t>		Community Service: Bread and Broth 4 Kids? Warm Room?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LTCC Food Closet? </a:t>
            </a:r>
            <a:r>
              <a:rPr lang="en-US" dirty="0" smtClean="0"/>
              <a:t>Other suggestions</a:t>
            </a:r>
            <a:r>
              <a:rPr lang="en-US" dirty="0"/>
              <a:t>?</a:t>
            </a:r>
          </a:p>
          <a:p>
            <a:r>
              <a:rPr lang="en-US" dirty="0"/>
              <a:t>		Future Programs?	</a:t>
            </a:r>
          </a:p>
          <a:p>
            <a:r>
              <a:rPr lang="en-US" dirty="0"/>
              <a:t>9 Member comments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2941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3500"/>
            <a:ext cx="89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representatives are: Susan Chandler, Allyson Tabor, Mary </a:t>
            </a:r>
            <a:r>
              <a:rPr lang="en-US" dirty="0" err="1" smtClean="0"/>
              <a:t>Lekan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John Friedrich, Jodi </a:t>
            </a:r>
            <a:r>
              <a:rPr lang="en-US" dirty="0" err="1" smtClean="0"/>
              <a:t>Dayberry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Alternate: Nancy Gibson</a:t>
            </a:r>
          </a:p>
          <a:p>
            <a:r>
              <a:rPr lang="en-US" dirty="0" smtClean="0"/>
              <a:t>There is currently one vacancy </a:t>
            </a:r>
            <a:r>
              <a:rPr lang="mr-IN" dirty="0" smtClean="0"/>
              <a:t>–</a:t>
            </a:r>
            <a:r>
              <a:rPr lang="en-US" dirty="0" smtClean="0"/>
              <a:t> terms end in December 2020</a:t>
            </a:r>
          </a:p>
          <a:p>
            <a:endParaRPr lang="en-US" dirty="0"/>
          </a:p>
          <a:p>
            <a:pPr lvl="0"/>
            <a:r>
              <a:rPr lang="en-US" dirty="0"/>
              <a:t>New </a:t>
            </a:r>
            <a:r>
              <a:rPr lang="en-US" dirty="0" smtClean="0"/>
              <a:t>Business </a:t>
            </a:r>
            <a:r>
              <a:rPr lang="mr-IN" dirty="0" smtClean="0"/>
              <a:t>–</a:t>
            </a:r>
            <a:r>
              <a:rPr lang="en-US" dirty="0" smtClean="0"/>
              <a:t> Sept 17th</a:t>
            </a:r>
            <a:endParaRPr lang="en-US" sz="2800" dirty="0"/>
          </a:p>
          <a:p>
            <a:pPr lvl="1"/>
            <a:r>
              <a:rPr lang="en-US" dirty="0"/>
              <a:t>E-mail change to </a:t>
            </a:r>
            <a:r>
              <a:rPr lang="en-US" u="sng" dirty="0">
                <a:hlinkClick r:id="rId2"/>
              </a:rPr>
              <a:t>edcdems@gmail.com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Rebranding of EDC Dems </a:t>
            </a:r>
            <a:endParaRPr lang="en-US" sz="2800" dirty="0"/>
          </a:p>
          <a:p>
            <a:pPr lvl="1"/>
            <a:r>
              <a:rPr lang="en-US" dirty="0"/>
              <a:t>Ballot for 2021-2024 – Sept 27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sz="2800" dirty="0"/>
          </a:p>
          <a:p>
            <a:pPr lvl="2"/>
            <a:r>
              <a:rPr lang="en-US" dirty="0"/>
              <a:t>20 registered democrats to get from your registered district and </a:t>
            </a:r>
            <a:r>
              <a:rPr lang="en-US" dirty="0" smtClean="0"/>
              <a:t>submit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to registrar </a:t>
            </a:r>
            <a:endParaRPr lang="en-US" sz="2800" dirty="0"/>
          </a:p>
          <a:p>
            <a:pPr lvl="1"/>
            <a:r>
              <a:rPr lang="en-US" dirty="0"/>
              <a:t>EDC </a:t>
            </a:r>
            <a:r>
              <a:rPr lang="en-US" dirty="0" smtClean="0"/>
              <a:t>Headquarters </a:t>
            </a:r>
            <a:r>
              <a:rPr lang="mr-IN" dirty="0" smtClean="0"/>
              <a:t>–</a:t>
            </a:r>
            <a:r>
              <a:rPr lang="en-US" dirty="0" smtClean="0"/>
              <a:t> Pop-up mobile centers </a:t>
            </a:r>
            <a:endParaRPr lang="en-US" sz="2800" dirty="0"/>
          </a:p>
          <a:p>
            <a:pPr lvl="1"/>
            <a:r>
              <a:rPr lang="en-US" dirty="0" smtClean="0"/>
              <a:t>CAT</a:t>
            </a:r>
            <a:r>
              <a:rPr lang="en-US" dirty="0"/>
              <a:t>/EDC DCC Canvassing Partnership </a:t>
            </a:r>
            <a:endParaRPr lang="en-US" dirty="0" smtClean="0"/>
          </a:p>
        </p:txBody>
      </p:sp>
      <p:pic>
        <p:nvPicPr>
          <p:cNvPr id="2" name="Picture 1" descr="Screen Shot 2019-09-18 at 17.2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25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6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" y="101600"/>
            <a:ext cx="80264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Being </a:t>
            </a:r>
            <a:r>
              <a:rPr lang="en-US" sz="2800" b="1" dirty="0"/>
              <a:t>Elected to the EDCDCC</a:t>
            </a:r>
            <a:r>
              <a:rPr lang="en-US" sz="2800" b="1" dirty="0" smtClean="0"/>
              <a:t>:</a:t>
            </a:r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The process is becoming more formal. This is an elected position if you are interested in being on the committee in 2021.</a:t>
            </a:r>
          </a:p>
          <a:p>
            <a:pPr lvl="1"/>
            <a:r>
              <a:rPr lang="en-US" dirty="0" smtClean="0"/>
              <a:t>You can file after Sept 27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no cost.</a:t>
            </a:r>
          </a:p>
          <a:p>
            <a:pPr lvl="1"/>
            <a:r>
              <a:rPr lang="en-US" dirty="0" smtClean="0"/>
              <a:t>If five or less people apply from BOS district 5 it will NOT be on the ballot in March.</a:t>
            </a:r>
          </a:p>
          <a:p>
            <a:pPr lvl="1"/>
            <a:r>
              <a:rPr lang="en-US" dirty="0" smtClean="0"/>
              <a:t>If more than 5 people apply it will be on the ballot.</a:t>
            </a:r>
          </a:p>
          <a:p>
            <a:pPr lvl="1"/>
            <a:r>
              <a:rPr lang="en-US" dirty="0" smtClean="0"/>
              <a:t>If less than 5 people apply the remaining seats can be appointed.</a:t>
            </a:r>
          </a:p>
          <a:p>
            <a:pPr lvl="1"/>
            <a:endParaRPr lang="en-US" dirty="0"/>
          </a:p>
          <a:p>
            <a:pPr lvl="1"/>
            <a:r>
              <a:rPr lang="en-US" sz="2000" b="1" dirty="0" smtClean="0"/>
              <a:t>Please consider participating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43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16 at 09.3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13514"/>
            <a:ext cx="6026150" cy="5544486"/>
          </a:xfrm>
          <a:prstGeom prst="rect">
            <a:avLst/>
          </a:prstGeom>
        </p:spPr>
      </p:pic>
      <p:pic>
        <p:nvPicPr>
          <p:cNvPr id="3" name="Picture 2" descr="Screen Shot 2019-09-16 at 09.3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3810000" cy="13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16 at 09.3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0"/>
            <a:ext cx="75565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7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16 at 09.3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47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0" y="51435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" y="1041400"/>
            <a:ext cx="5533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Membership Update:</a:t>
            </a:r>
          </a:p>
          <a:p>
            <a:endParaRPr lang="en-US" sz="3600" dirty="0" smtClean="0"/>
          </a:p>
          <a:p>
            <a:r>
              <a:rPr lang="en-US" sz="3600" dirty="0" smtClean="0"/>
              <a:t>Paid </a:t>
            </a:r>
            <a:r>
              <a:rPr lang="mr-IN" sz="3600" dirty="0" smtClean="0"/>
              <a:t>–</a:t>
            </a:r>
            <a:r>
              <a:rPr lang="en-US" sz="3600" dirty="0" smtClean="0"/>
              <a:t>in Members:           98</a:t>
            </a:r>
          </a:p>
          <a:p>
            <a:r>
              <a:rPr lang="en-US" sz="3600" dirty="0" smtClean="0"/>
              <a:t>Unpaid past members:    71</a:t>
            </a:r>
          </a:p>
          <a:p>
            <a:endParaRPr lang="en-US" sz="3600" dirty="0"/>
          </a:p>
          <a:p>
            <a:r>
              <a:rPr lang="en-US" sz="3600" dirty="0" smtClean="0"/>
              <a:t>Mail chimp mailing list:   349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26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17 at 08.3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19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435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School Bangkok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ISB</dc:creator>
  <cp:lastModifiedBy>ISB</cp:lastModifiedBy>
  <cp:revision>67</cp:revision>
  <cp:lastPrinted>2019-09-19T00:51:11Z</cp:lastPrinted>
  <dcterms:created xsi:type="dcterms:W3CDTF">2019-04-16T00:46:40Z</dcterms:created>
  <dcterms:modified xsi:type="dcterms:W3CDTF">2019-09-19T22:28:37Z</dcterms:modified>
</cp:coreProperties>
</file>